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63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14-Jul-21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Sistem</a:t>
            </a:r>
            <a:r>
              <a:rPr lang="en-US" dirty="0" smtClean="0"/>
              <a:t> de </a:t>
            </a:r>
            <a:r>
              <a:rPr lang="en-US" dirty="0" err="1" smtClean="0"/>
              <a:t>securitate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Student: </a:t>
            </a:r>
            <a:r>
              <a:rPr lang="en-US" dirty="0" err="1" smtClean="0"/>
              <a:t>Rangu</a:t>
            </a:r>
            <a:r>
              <a:rPr lang="en-US" dirty="0" smtClean="0"/>
              <a:t> </a:t>
            </a:r>
            <a:r>
              <a:rPr lang="en-US" dirty="0" err="1" smtClean="0"/>
              <a:t>elena-daniela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612" y="3395869"/>
            <a:ext cx="2824745" cy="247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670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Prezentare</a:t>
            </a:r>
            <a:r>
              <a:rPr lang="en-US" dirty="0" smtClean="0"/>
              <a:t> </a:t>
            </a:r>
            <a:r>
              <a:rPr lang="en-US" dirty="0" err="1" smtClean="0"/>
              <a:t>generala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Definitia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de </a:t>
            </a:r>
            <a:r>
              <a:rPr lang="en-US" dirty="0" err="1"/>
              <a:t>securitate</a:t>
            </a:r>
            <a:r>
              <a:rPr lang="en-US" dirty="0"/>
              <a:t> se </a:t>
            </a:r>
            <a:r>
              <a:rPr lang="en-US" dirty="0" err="1"/>
              <a:t>regaseste</a:t>
            </a:r>
            <a:r>
              <a:rPr lang="en-US" dirty="0"/>
              <a:t> in </a:t>
            </a:r>
            <a:r>
              <a:rPr lang="en-US" dirty="0" err="1"/>
              <a:t>demumirea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. Este </a:t>
            </a:r>
            <a:r>
              <a:rPr lang="en-US" dirty="0" err="1"/>
              <a:t>literalmente</a:t>
            </a:r>
            <a:r>
              <a:rPr lang="en-US" dirty="0"/>
              <a:t> o </a:t>
            </a:r>
            <a:r>
              <a:rPr lang="en-US" dirty="0" err="1"/>
              <a:t>metoda</a:t>
            </a:r>
            <a:r>
              <a:rPr lang="en-US" dirty="0"/>
              <a:t> de </a:t>
            </a:r>
            <a:r>
              <a:rPr lang="en-US" dirty="0" err="1"/>
              <a:t>securizare</a:t>
            </a:r>
            <a:r>
              <a:rPr lang="en-US" dirty="0"/>
              <a:t> cu </a:t>
            </a:r>
            <a:r>
              <a:rPr lang="en-US" dirty="0" err="1"/>
              <a:t>ajutorul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de </a:t>
            </a:r>
            <a:r>
              <a:rPr lang="en-US" dirty="0" err="1"/>
              <a:t>componente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dispozitive</a:t>
            </a:r>
            <a:r>
              <a:rPr lang="en-US" dirty="0"/>
              <a:t> </a:t>
            </a:r>
            <a:r>
              <a:rPr lang="en-US" dirty="0" err="1"/>
              <a:t>interconectate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In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caz</a:t>
            </a:r>
            <a:r>
              <a:rPr lang="en-US" dirty="0"/>
              <a:t>, </a:t>
            </a:r>
            <a:r>
              <a:rPr lang="en-US" dirty="0" err="1"/>
              <a:t>vorbim</a:t>
            </a:r>
            <a:r>
              <a:rPr lang="en-US" dirty="0"/>
              <a:t> </a:t>
            </a:r>
            <a:r>
              <a:rPr lang="en-US" dirty="0" err="1"/>
              <a:t>despre</a:t>
            </a:r>
            <a:r>
              <a:rPr lang="en-US" dirty="0"/>
              <a:t> </a:t>
            </a:r>
            <a:r>
              <a:rPr lang="en-US" dirty="0" err="1"/>
              <a:t>sisteme</a:t>
            </a:r>
            <a:r>
              <a:rPr lang="en-US" dirty="0"/>
              <a:t> de </a:t>
            </a:r>
            <a:r>
              <a:rPr lang="en-US" dirty="0" err="1"/>
              <a:t>securitate</a:t>
            </a:r>
            <a:r>
              <a:rPr lang="en-US" dirty="0"/>
              <a:t> a </a:t>
            </a:r>
            <a:r>
              <a:rPr lang="en-US" dirty="0" err="1"/>
              <a:t>domiciliului</a:t>
            </a:r>
            <a:r>
              <a:rPr lang="en-US" dirty="0"/>
              <a:t>. </a:t>
            </a:r>
            <a:r>
              <a:rPr lang="en-US" dirty="0" err="1"/>
              <a:t>Acestea</a:t>
            </a:r>
            <a:r>
              <a:rPr lang="en-US" dirty="0"/>
              <a:t>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retele</a:t>
            </a:r>
            <a:r>
              <a:rPr lang="en-US" dirty="0"/>
              <a:t> de </a:t>
            </a:r>
            <a:r>
              <a:rPr lang="en-US" dirty="0" err="1"/>
              <a:t>dispozitive</a:t>
            </a:r>
            <a:r>
              <a:rPr lang="en-US" dirty="0"/>
              <a:t> </a:t>
            </a:r>
            <a:r>
              <a:rPr lang="en-US" dirty="0" err="1"/>
              <a:t>electronice</a:t>
            </a:r>
            <a:r>
              <a:rPr lang="en-US" dirty="0"/>
              <a:t> integrate care </a:t>
            </a:r>
            <a:r>
              <a:rPr lang="en-US" dirty="0" err="1"/>
              <a:t>lucreaza</a:t>
            </a:r>
            <a:r>
              <a:rPr lang="en-US" dirty="0"/>
              <a:t> </a:t>
            </a:r>
            <a:r>
              <a:rPr lang="en-US" dirty="0" err="1"/>
              <a:t>impreuna</a:t>
            </a:r>
            <a:r>
              <a:rPr lang="en-US" dirty="0"/>
              <a:t> cu un </a:t>
            </a:r>
            <a:r>
              <a:rPr lang="en-US" dirty="0" err="1"/>
              <a:t>panou</a:t>
            </a:r>
            <a:r>
              <a:rPr lang="en-US" dirty="0"/>
              <a:t> de control central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proteja</a:t>
            </a:r>
            <a:r>
              <a:rPr lang="en-US" dirty="0"/>
              <a:t> </a:t>
            </a:r>
            <a:r>
              <a:rPr lang="en-US" dirty="0" err="1"/>
              <a:t>impotriva</a:t>
            </a:r>
            <a:r>
              <a:rPr lang="en-US" dirty="0"/>
              <a:t> </a:t>
            </a:r>
            <a:r>
              <a:rPr lang="en-US" dirty="0" err="1"/>
              <a:t>hotilor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a </a:t>
            </a:r>
            <a:r>
              <a:rPr lang="en-US" dirty="0" err="1"/>
              <a:t>altor</a:t>
            </a:r>
            <a:r>
              <a:rPr lang="en-US" dirty="0"/>
              <a:t> </a:t>
            </a:r>
            <a:r>
              <a:rPr lang="en-US" dirty="0" err="1"/>
              <a:t>potentiali</a:t>
            </a:r>
            <a:r>
              <a:rPr lang="en-US" dirty="0"/>
              <a:t> </a:t>
            </a:r>
            <a:r>
              <a:rPr lang="en-US" dirty="0" err="1"/>
              <a:t>intrusi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157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Scopul</a:t>
            </a:r>
            <a:r>
              <a:rPr lang="en-US" dirty="0" smtClean="0"/>
              <a:t> </a:t>
            </a:r>
            <a:r>
              <a:rPr lang="en-US" dirty="0" err="1" smtClean="0"/>
              <a:t>proiectului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Sistemele</a:t>
            </a:r>
            <a:r>
              <a:rPr lang="en-US" dirty="0"/>
              <a:t> de </a:t>
            </a:r>
            <a:r>
              <a:rPr lang="en-US" dirty="0" err="1"/>
              <a:t>alarmă</a:t>
            </a:r>
            <a:r>
              <a:rPr lang="en-US" dirty="0"/>
              <a:t> </a:t>
            </a:r>
            <a:r>
              <a:rPr lang="en-US" dirty="0" err="1"/>
              <a:t>antifurt</a:t>
            </a:r>
            <a:r>
              <a:rPr lang="en-US" dirty="0"/>
              <a:t>/anti-</a:t>
            </a:r>
            <a:r>
              <a:rPr lang="en-US" dirty="0" err="1"/>
              <a:t>efracţie</a:t>
            </a:r>
            <a:r>
              <a:rPr lang="en-US" dirty="0"/>
              <a:t> </a:t>
            </a:r>
            <a:r>
              <a:rPr lang="en-US" dirty="0" err="1"/>
              <a:t>sunt</a:t>
            </a:r>
            <a:r>
              <a:rPr lang="en-US" dirty="0"/>
              <a:t> un set de </a:t>
            </a:r>
            <a:r>
              <a:rPr lang="en-US" dirty="0" err="1"/>
              <a:t>dispozitive</a:t>
            </a:r>
            <a:r>
              <a:rPr lang="en-US" dirty="0"/>
              <a:t> </a:t>
            </a:r>
            <a:r>
              <a:rPr lang="en-US" dirty="0" err="1"/>
              <a:t>interconectate</a:t>
            </a:r>
            <a:r>
              <a:rPr lang="en-US" dirty="0"/>
              <a:t>, </a:t>
            </a:r>
            <a:r>
              <a:rPr lang="en-US" dirty="0" err="1"/>
              <a:t>având</a:t>
            </a:r>
            <a:r>
              <a:rPr lang="en-US" dirty="0"/>
              <a:t> ca </a:t>
            </a:r>
            <a:r>
              <a:rPr lang="en-US" dirty="0" err="1"/>
              <a:t>scop</a:t>
            </a:r>
            <a:r>
              <a:rPr lang="en-US" dirty="0"/>
              <a:t> </a:t>
            </a:r>
            <a:r>
              <a:rPr lang="en-US" dirty="0" err="1"/>
              <a:t>protecţia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obiect</a:t>
            </a:r>
            <a:r>
              <a:rPr lang="en-US" dirty="0"/>
              <a:t>, de </a:t>
            </a:r>
            <a:r>
              <a:rPr lang="en-US" dirty="0" err="1"/>
              <a:t>obicei</a:t>
            </a:r>
            <a:r>
              <a:rPr lang="en-US" dirty="0"/>
              <a:t> o </a:t>
            </a:r>
            <a:r>
              <a:rPr lang="en-US" dirty="0" err="1"/>
              <a:t>locaţie</a:t>
            </a:r>
            <a:r>
              <a:rPr lang="en-US" dirty="0"/>
              <a:t>, </a:t>
            </a:r>
            <a:r>
              <a:rPr lang="en-US" dirty="0" err="1"/>
              <a:t>împotriva</a:t>
            </a:r>
            <a:r>
              <a:rPr lang="en-US" dirty="0"/>
              <a:t> </a:t>
            </a:r>
            <a:r>
              <a:rPr lang="en-US" dirty="0" err="1"/>
              <a:t>intrușilor</a:t>
            </a:r>
            <a:r>
              <a:rPr lang="en-US" dirty="0"/>
              <a:t>, </a:t>
            </a:r>
            <a:r>
              <a:rPr lang="en-US" dirty="0" err="1"/>
              <a:t>și</a:t>
            </a:r>
            <a:r>
              <a:rPr lang="en-US" dirty="0"/>
              <a:t>, </a:t>
            </a:r>
            <a:r>
              <a:rPr lang="en-US" dirty="0" err="1"/>
              <a:t>totodată</a:t>
            </a:r>
            <a:r>
              <a:rPr lang="en-US" dirty="0"/>
              <a:t>, </a:t>
            </a:r>
            <a:r>
              <a:rPr lang="en-US" dirty="0" err="1"/>
              <a:t>notificarea</a:t>
            </a:r>
            <a:r>
              <a:rPr lang="en-US" dirty="0"/>
              <a:t> </a:t>
            </a:r>
            <a:r>
              <a:rPr lang="en-US" dirty="0" err="1"/>
              <a:t>proprietarului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/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dispeceratului</a:t>
            </a:r>
            <a:r>
              <a:rPr lang="en-US" dirty="0"/>
              <a:t>/</a:t>
            </a:r>
            <a:r>
              <a:rPr lang="en-US" dirty="0" err="1"/>
              <a:t>centrului</a:t>
            </a:r>
            <a:r>
              <a:rPr lang="en-US" dirty="0"/>
              <a:t> de </a:t>
            </a:r>
            <a:r>
              <a:rPr lang="en-US" dirty="0" err="1"/>
              <a:t>orice</a:t>
            </a:r>
            <a:r>
              <a:rPr lang="en-US" dirty="0"/>
              <a:t> </a:t>
            </a:r>
            <a:r>
              <a:rPr lang="en-US" dirty="0" err="1"/>
              <a:t>încălcare</a:t>
            </a:r>
            <a:r>
              <a:rPr lang="en-US" dirty="0"/>
              <a:t> a </a:t>
            </a:r>
            <a:r>
              <a:rPr lang="en-US" dirty="0" err="1"/>
              <a:t>zonelor</a:t>
            </a:r>
            <a:r>
              <a:rPr lang="en-US" dirty="0"/>
              <a:t> </a:t>
            </a:r>
            <a:r>
              <a:rPr lang="en-US" dirty="0" err="1"/>
              <a:t>protejate</a:t>
            </a:r>
            <a:r>
              <a:rPr lang="en-US" dirty="0"/>
              <a:t>.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funcție</a:t>
            </a:r>
            <a:r>
              <a:rPr lang="en-US" dirty="0"/>
              <a:t> de </a:t>
            </a:r>
            <a:r>
              <a:rPr lang="en-US" dirty="0" err="1"/>
              <a:t>cerințele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posibilitățile</a:t>
            </a:r>
            <a:r>
              <a:rPr lang="en-US" dirty="0"/>
              <a:t> </a:t>
            </a:r>
            <a:r>
              <a:rPr lang="en-US" dirty="0" err="1"/>
              <a:t>financiare</a:t>
            </a:r>
            <a:r>
              <a:rPr lang="en-US" dirty="0"/>
              <a:t>, se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alege</a:t>
            </a:r>
            <a:r>
              <a:rPr lang="en-US" dirty="0"/>
              <a:t> un </a:t>
            </a:r>
            <a:r>
              <a:rPr lang="en-US" dirty="0" err="1"/>
              <a:t>sistem</a:t>
            </a:r>
            <a:r>
              <a:rPr lang="en-US" dirty="0"/>
              <a:t> de </a:t>
            </a:r>
            <a:r>
              <a:rPr lang="en-US" dirty="0" err="1"/>
              <a:t>alarmă</a:t>
            </a:r>
            <a:r>
              <a:rPr lang="en-US" dirty="0"/>
              <a:t> </a:t>
            </a:r>
            <a:r>
              <a:rPr lang="en-US" dirty="0" err="1"/>
              <a:t>simplu</a:t>
            </a:r>
            <a:r>
              <a:rPr lang="en-US" dirty="0"/>
              <a:t>, </a:t>
            </a:r>
            <a:r>
              <a:rPr lang="en-US" dirty="0" err="1"/>
              <a:t>potrivit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protecția</a:t>
            </a:r>
            <a:r>
              <a:rPr lang="en-US" dirty="0"/>
              <a:t> de </a:t>
            </a:r>
            <a:r>
              <a:rPr lang="en-US" dirty="0" err="1"/>
              <a:t>bază</a:t>
            </a:r>
            <a:r>
              <a:rPr lang="en-US" dirty="0"/>
              <a:t> a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locuinţe</a:t>
            </a:r>
            <a:r>
              <a:rPr lang="en-US" dirty="0"/>
              <a:t>/</a:t>
            </a:r>
            <a:r>
              <a:rPr lang="en-US" dirty="0" err="1"/>
              <a:t>apartament</a:t>
            </a:r>
            <a:r>
              <a:rPr lang="en-US" dirty="0"/>
              <a:t>, </a:t>
            </a:r>
            <a:r>
              <a:rPr lang="en-US" dirty="0" err="1"/>
              <a:t>sau</a:t>
            </a:r>
            <a:r>
              <a:rPr lang="en-US" dirty="0"/>
              <a:t> o </a:t>
            </a:r>
            <a:r>
              <a:rPr lang="en-US" dirty="0" err="1"/>
              <a:t>structură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avansată</a:t>
            </a:r>
            <a:r>
              <a:rPr lang="en-US" dirty="0"/>
              <a:t>, care,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lângă</a:t>
            </a:r>
            <a:r>
              <a:rPr lang="en-US" dirty="0"/>
              <a:t> </a:t>
            </a:r>
            <a:r>
              <a:rPr lang="en-US" dirty="0" err="1"/>
              <a:t>funcțiile</a:t>
            </a:r>
            <a:r>
              <a:rPr lang="en-US" dirty="0"/>
              <a:t> de </a:t>
            </a:r>
            <a:r>
              <a:rPr lang="en-US" dirty="0" err="1"/>
              <a:t>bază</a:t>
            </a:r>
            <a:r>
              <a:rPr lang="en-US" dirty="0"/>
              <a:t>,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îmbunătăți</a:t>
            </a:r>
            <a:r>
              <a:rPr lang="en-US" dirty="0"/>
              <a:t> </a:t>
            </a:r>
            <a:r>
              <a:rPr lang="en-US" dirty="0" err="1"/>
              <a:t>considerabil</a:t>
            </a:r>
            <a:r>
              <a:rPr lang="en-US" dirty="0"/>
              <a:t> </a:t>
            </a:r>
            <a:r>
              <a:rPr lang="en-US" dirty="0" err="1"/>
              <a:t>confortul</a:t>
            </a:r>
            <a:r>
              <a:rPr lang="en-US" dirty="0"/>
              <a:t> </a:t>
            </a:r>
            <a:r>
              <a:rPr lang="en-US" dirty="0" err="1"/>
              <a:t>utilizatorilor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748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Motivatia</a:t>
            </a:r>
            <a:r>
              <a:rPr lang="en-US" dirty="0" smtClean="0"/>
              <a:t> </a:t>
            </a:r>
            <a:r>
              <a:rPr lang="en-US" dirty="0" err="1" smtClean="0"/>
              <a:t>Proiectului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Posibila dezvoltare in viitor pe aceasta ramura. </a:t>
            </a:r>
            <a:r>
              <a:rPr lang="en-US" dirty="0"/>
              <a:t> </a:t>
            </a:r>
            <a:r>
              <a:rPr lang="en-US" dirty="0" err="1"/>
              <a:t>Nevoile</a:t>
            </a:r>
            <a:r>
              <a:rPr lang="en-US" dirty="0"/>
              <a:t> </a:t>
            </a:r>
            <a:r>
              <a:rPr lang="en-US" dirty="0" err="1"/>
              <a:t>umane</a:t>
            </a:r>
            <a:r>
              <a:rPr lang="en-US" dirty="0"/>
              <a:t> au </a:t>
            </a:r>
            <a:r>
              <a:rPr lang="en-US" dirty="0" err="1"/>
              <a:t>trei</a:t>
            </a:r>
            <a:r>
              <a:rPr lang="en-US" dirty="0"/>
              <a:t> </a:t>
            </a:r>
            <a:r>
              <a:rPr lang="en-US" dirty="0" err="1"/>
              <a:t>vectori</a:t>
            </a:r>
            <a:r>
              <a:rPr lang="en-US" dirty="0"/>
              <a:t> </a:t>
            </a:r>
            <a:r>
              <a:rPr lang="en-US" dirty="0" err="1"/>
              <a:t>importanti</a:t>
            </a:r>
            <a:r>
              <a:rPr lang="en-US" dirty="0"/>
              <a:t>: </a:t>
            </a:r>
            <a:r>
              <a:rPr lang="en-US" dirty="0" err="1"/>
              <a:t>existentiali</a:t>
            </a:r>
            <a:r>
              <a:rPr lang="en-US" dirty="0"/>
              <a:t>, </a:t>
            </a:r>
            <a:r>
              <a:rPr lang="en-US" dirty="0" err="1"/>
              <a:t>relationali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de </a:t>
            </a:r>
            <a:r>
              <a:rPr lang="en-US" dirty="0" err="1"/>
              <a:t>dezvoltare</a:t>
            </a:r>
            <a:r>
              <a:rPr lang="en-US" dirty="0"/>
              <a:t>. Se </a:t>
            </a:r>
            <a:r>
              <a:rPr lang="en-US" dirty="0" err="1"/>
              <a:t>crede</a:t>
            </a:r>
            <a:r>
              <a:rPr lang="en-US" dirty="0"/>
              <a:t> ca, </a:t>
            </a:r>
            <a:r>
              <a:rPr lang="en-US" dirty="0" err="1"/>
              <a:t>pentru</a:t>
            </a:r>
            <a:r>
              <a:rPr lang="en-US" dirty="0"/>
              <a:t> ca un om </a:t>
            </a:r>
            <a:r>
              <a:rPr lang="en-US" dirty="0" err="1"/>
              <a:t>sa</a:t>
            </a:r>
            <a:r>
              <a:rPr lang="en-US" dirty="0"/>
              <a:t> fie </a:t>
            </a:r>
            <a:r>
              <a:rPr lang="en-US" dirty="0" err="1"/>
              <a:t>multumit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motivat</a:t>
            </a:r>
            <a:r>
              <a:rPr lang="en-US" dirty="0"/>
              <a:t>,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bifate</a:t>
            </a:r>
            <a:r>
              <a:rPr lang="en-US" dirty="0"/>
              <a:t>, in </a:t>
            </a:r>
            <a:r>
              <a:rPr lang="en-US" dirty="0" err="1"/>
              <a:t>ordine</a:t>
            </a:r>
            <a:r>
              <a:rPr lang="en-US" dirty="0"/>
              <a:t>,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cele</a:t>
            </a:r>
            <a:r>
              <a:rPr lang="en-US" dirty="0"/>
              <a:t> </a:t>
            </a:r>
            <a:r>
              <a:rPr lang="en-US" dirty="0" err="1"/>
              <a:t>trei</a:t>
            </a:r>
            <a:r>
              <a:rPr lang="en-US" dirty="0"/>
              <a:t> </a:t>
            </a:r>
            <a:r>
              <a:rPr lang="en-US" dirty="0" err="1"/>
              <a:t>aspecte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4032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Componente</a:t>
            </a:r>
            <a:r>
              <a:rPr lang="en-US" dirty="0" smtClean="0"/>
              <a:t> </a:t>
            </a:r>
            <a:r>
              <a:rPr lang="en-US" dirty="0" err="1" smtClean="0"/>
              <a:t>utilizate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Arduino Uno</a:t>
            </a:r>
          </a:p>
          <a:p>
            <a:r>
              <a:rPr lang="en-US" dirty="0" smtClean="0"/>
              <a:t>Buzzer</a:t>
            </a:r>
          </a:p>
          <a:p>
            <a:r>
              <a:rPr lang="en-US" dirty="0"/>
              <a:t>S</a:t>
            </a:r>
            <a:r>
              <a:rPr lang="en-US" dirty="0" smtClean="0"/>
              <a:t>ensor HC-sr04 </a:t>
            </a:r>
          </a:p>
          <a:p>
            <a:r>
              <a:rPr lang="en-US" dirty="0" smtClean="0"/>
              <a:t>Fire</a:t>
            </a:r>
          </a:p>
          <a:p>
            <a:r>
              <a:rPr lang="en-US" dirty="0" smtClean="0"/>
              <a:t> Breadboard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74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Realizarea</a:t>
            </a:r>
            <a:r>
              <a:rPr lang="en-US" dirty="0" smtClean="0"/>
              <a:t> </a:t>
            </a:r>
            <a:r>
              <a:rPr lang="en-US" dirty="0" err="1" smtClean="0"/>
              <a:t>codului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6788" y="371529"/>
            <a:ext cx="2242266" cy="645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077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Functionalitatea</a:t>
            </a:r>
            <a:r>
              <a:rPr lang="en-US" dirty="0" smtClean="0"/>
              <a:t> </a:t>
            </a:r>
            <a:r>
              <a:rPr lang="en-US" dirty="0" err="1" smtClean="0"/>
              <a:t>proiectului</a:t>
            </a:r>
            <a:endParaRPr lang="en-US" dirty="0"/>
          </a:p>
        </p:txBody>
      </p:sp>
      <p:pic>
        <p:nvPicPr>
          <p:cNvPr id="4" name="Saptamana 2 - stadiu proiect practica (12 iul. 2021, 19_14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60950" y="2181225"/>
            <a:ext cx="2068513" cy="3678238"/>
          </a:xfrm>
        </p:spPr>
      </p:pic>
    </p:spTree>
    <p:extLst>
      <p:ext uri="{BB962C8B-B14F-4D97-AF65-F5344CB8AC3E}">
        <p14:creationId xmlns:p14="http://schemas.microsoft.com/office/powerpoint/2010/main" val="412351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11</TotalTime>
  <Words>227</Words>
  <Application>Microsoft Office PowerPoint</Application>
  <PresentationFormat>Widescreen</PresentationFormat>
  <Paragraphs>16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Gill Sans MT</vt:lpstr>
      <vt:lpstr>Wingdings 2</vt:lpstr>
      <vt:lpstr>Dividend</vt:lpstr>
      <vt:lpstr>Sistem de securitate</vt:lpstr>
      <vt:lpstr>Prezentare generala</vt:lpstr>
      <vt:lpstr>Scopul proiectului</vt:lpstr>
      <vt:lpstr>Motivatia Proiectului</vt:lpstr>
      <vt:lpstr>Componente utilizate</vt:lpstr>
      <vt:lpstr>Realizarea codului</vt:lpstr>
      <vt:lpstr>Functionalitatea proiectului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de securitate</dc:title>
  <dc:creator>Noi</dc:creator>
  <cp:lastModifiedBy>Noi</cp:lastModifiedBy>
  <cp:revision>3</cp:revision>
  <dcterms:created xsi:type="dcterms:W3CDTF">2021-07-14T20:43:44Z</dcterms:created>
  <dcterms:modified xsi:type="dcterms:W3CDTF">2021-07-14T20:56:18Z</dcterms:modified>
</cp:coreProperties>
</file>

<file path=docProps/thumbnail.jpeg>
</file>